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21" r:id="rId3"/>
    <p:sldId id="322" r:id="rId4"/>
    <p:sldId id="323" r:id="rId5"/>
    <p:sldId id="32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92" y="2996952"/>
            <a:ext cx="7772400" cy="1470025"/>
          </a:xfrm>
        </p:spPr>
        <p:txBody>
          <a:bodyPr/>
          <a:lstStyle/>
          <a:p>
            <a:r>
              <a:rPr lang="tr-TR" b="1" dirty="0" err="1" smtClean="0"/>
              <a:t>Xpeech</a:t>
            </a:r>
            <a:r>
              <a:rPr lang="tr-TR" b="1" dirty="0" smtClean="0"/>
              <a:t> GW </a:t>
            </a:r>
            <a:r>
              <a:rPr lang="tr-TR" b="1" dirty="0" err="1" smtClean="0"/>
              <a:t>PST</a:t>
            </a:r>
            <a:r>
              <a:rPr lang="tr-TR" b="1" dirty="0" smtClean="0"/>
              <a:t> </a:t>
            </a:r>
            <a:r>
              <a:rPr lang="tr-TR" b="1" dirty="0" err="1" smtClean="0"/>
              <a:t>FXS</a:t>
            </a:r>
            <a:r>
              <a:rPr lang="tr-TR" b="1" dirty="0" smtClean="0"/>
              <a:t> önemli ayarlar</a:t>
            </a:r>
            <a:endParaRPr lang="en-US" b="1" dirty="0"/>
          </a:p>
        </p:txBody>
      </p:sp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90600"/>
            <a:ext cx="3590981" cy="1676400"/>
          </a:xfrm>
          <a:prstGeom prst="rect">
            <a:avLst/>
          </a:prstGeom>
        </p:spPr>
      </p:pic>
      <p:sp>
        <p:nvSpPr>
          <p:cNvPr id="5" name="Subtitle 6"/>
          <p:cNvSpPr txBox="1">
            <a:spLocks/>
          </p:cNvSpPr>
          <p:nvPr/>
        </p:nvSpPr>
        <p:spPr>
          <a:xfrm>
            <a:off x="1433215" y="517993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(Ergin BOYACI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Şubat 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2016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"/>
            <a:ext cx="1752600" cy="81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367"/>
            <a:ext cx="9144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408"/>
            <a:ext cx="1752600" cy="818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851"/>
            <a:ext cx="9144000" cy="50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408"/>
            <a:ext cx="1752600" cy="818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EEC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408"/>
            <a:ext cx="1752600" cy="818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4142</TotalTime>
  <Words>19</Words>
  <Application>Microsoft Office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Calibri</vt:lpstr>
      <vt:lpstr>Bircom Haz?r Template</vt:lpstr>
      <vt:lpstr>Xpeech GW PST FXS önemli ayarlar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217</cp:revision>
  <dcterms:created xsi:type="dcterms:W3CDTF">2011-08-11T06:57:34Z</dcterms:created>
  <dcterms:modified xsi:type="dcterms:W3CDTF">2017-02-01T07:42:22Z</dcterms:modified>
</cp:coreProperties>
</file>