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57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43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0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b="1" dirty="0" smtClean="0"/>
              <a:t>UC200 Ses Kayıt</a:t>
            </a:r>
            <a:endParaRPr lang="en-US" b="1" dirty="0"/>
          </a:p>
        </p:txBody>
      </p:sp>
      <p:pic>
        <p:nvPicPr>
          <p:cNvPr id="102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232" y="1085878"/>
            <a:ext cx="2880319" cy="189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974335"/>
            <a:ext cx="2173366" cy="3750809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856" y="857696"/>
            <a:ext cx="4680520" cy="3950531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475656" y="5229200"/>
            <a:ext cx="555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Santrale USB disk takılır ve ses kayıt yeri olarak USB seçilir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5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196752"/>
            <a:ext cx="2088232" cy="307369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1840" y="1082576"/>
            <a:ext cx="5976725" cy="3187866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651279" y="4837802"/>
            <a:ext cx="790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İlk iki bölüm: Dahili, gelen ve giden dış aramalar için uyarıcı bir ses kaydı seçilebilir, </a:t>
            </a:r>
          </a:p>
        </p:txBody>
      </p:sp>
    </p:spTree>
    <p:extLst>
      <p:ext uri="{BB962C8B-B14F-4D97-AF65-F5344CB8AC3E}">
        <p14:creationId xmlns:p14="http://schemas.microsoft.com/office/powerpoint/2010/main" val="22949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100" y="908720"/>
            <a:ext cx="6400800" cy="36195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607" y="908720"/>
            <a:ext cx="2088232" cy="307369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611560" y="4941168"/>
            <a:ext cx="760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Kayıt edilecek olan analog ve sayısal dış hatlar ve veya dahili hatlar da seçilebilir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63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955" y="981074"/>
            <a:ext cx="2278191" cy="360005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981074"/>
            <a:ext cx="6264696" cy="360005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907704" y="5085184"/>
            <a:ext cx="518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Yapılan ses kayıtlarının sorgulama ve dinleme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29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4814</TotalTime>
  <Words>58</Words>
  <Application>Microsoft Office PowerPoint</Application>
  <PresentationFormat>Ekran Gösterisi (4:3)</PresentationFormat>
  <Paragraphs>10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Bircom Haz?r Template</vt:lpstr>
      <vt:lpstr>UC200 Ses Kayıt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 [Bircom]</cp:lastModifiedBy>
  <cp:revision>269</cp:revision>
  <dcterms:created xsi:type="dcterms:W3CDTF">2011-08-11T06:57:34Z</dcterms:created>
  <dcterms:modified xsi:type="dcterms:W3CDTF">2021-08-25T07:52:28Z</dcterms:modified>
</cp:coreProperties>
</file>