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69" d="100"/>
          <a:sy n="69" d="100"/>
        </p:scale>
        <p:origin x="141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2BC74-EF56-FF4A-B10F-E49F55D4423A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96CC0-0AE8-574E-AB44-D0AC8F9707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23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102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273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857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5438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403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r>
              <a:rPr lang="tr-TR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647" y="274588"/>
            <a:ext cx="822870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647" y="1600647"/>
            <a:ext cx="8228707" cy="452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647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184A2AC2-3487-0B48-8CAB-499ECB40A478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75" y="6356821"/>
            <a:ext cx="2895451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75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45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2pPr>
      <a:lvl3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3pPr>
      <a:lvl4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4pPr>
      <a:lvl5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5pPr>
      <a:lvl6pPr marL="321457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6pPr>
      <a:lvl7pPr marL="642915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7pPr>
      <a:lvl8pPr marL="964372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8pPr>
      <a:lvl9pPr marL="1285829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9pPr>
    </p:titleStyle>
    <p:bodyStyle>
      <a:lvl1pPr marL="342665" indent="-342665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254" indent="-284624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184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59947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10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51063"/>
            <a:ext cx="7772400" cy="1470025"/>
          </a:xfrm>
        </p:spPr>
        <p:txBody>
          <a:bodyPr/>
          <a:lstStyle/>
          <a:p>
            <a:r>
              <a:rPr lang="tr-TR" b="1" dirty="0" smtClean="0"/>
              <a:t>UC200 Ses Kayıt</a:t>
            </a:r>
            <a:endParaRPr lang="en-US" b="1" dirty="0"/>
          </a:p>
        </p:txBody>
      </p:sp>
      <p:pic>
        <p:nvPicPr>
          <p:cNvPr id="1026" name="Picture 2" descr="http://synway.net/static/web/img/logo.png?v=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232" y="1085878"/>
            <a:ext cx="2880319" cy="1890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ynway.net/static/web/img/logo.png?v=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53026"/>
            <a:ext cx="1882824" cy="123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592" y="974335"/>
            <a:ext cx="2173366" cy="3750809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75856" y="857696"/>
            <a:ext cx="4680520" cy="3950531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1475656" y="5229200"/>
            <a:ext cx="5554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Santrale USB disk takılır ve ses kayıt yeri olarak USB seçilir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52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ynway.net/static/web/img/logo.png?v=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53026"/>
            <a:ext cx="1882824" cy="123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60" y="1196752"/>
            <a:ext cx="2088232" cy="307369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31840" y="1082576"/>
            <a:ext cx="5976725" cy="3187866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651279" y="4837802"/>
            <a:ext cx="7908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İlk iki bölüm: Dahili, gelen ve giden dış aramalar için uyarıcı bir ses kaydı seçilebilir, </a:t>
            </a:r>
          </a:p>
        </p:txBody>
      </p:sp>
    </p:spTree>
    <p:extLst>
      <p:ext uri="{BB962C8B-B14F-4D97-AF65-F5344CB8AC3E}">
        <p14:creationId xmlns:p14="http://schemas.microsoft.com/office/powerpoint/2010/main" val="229494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ynway.net/static/web/img/logo.png?v=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53026"/>
            <a:ext cx="1882824" cy="123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2100" y="908720"/>
            <a:ext cx="6400800" cy="3619500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607" y="908720"/>
            <a:ext cx="2088232" cy="3073690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611560" y="4941168"/>
            <a:ext cx="760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Kayıt edilecek olan analog ve sayısal dış hatlar ve veya dahili hatlar da seçilebilir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635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ynway.net/static/web/img/logo.png?v=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53026"/>
            <a:ext cx="1882824" cy="123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955" y="981074"/>
            <a:ext cx="2278191" cy="3600054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99792" y="981074"/>
            <a:ext cx="6264696" cy="3600054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1907704" y="5085184"/>
            <a:ext cx="5182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Yapılan ses kayıtlarının sorgulama ve dinleme bölümü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293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rcom Haz?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Bircom Haz?r Template.potx</Template>
  <TotalTime>4814</TotalTime>
  <Words>58</Words>
  <Application>Microsoft Office PowerPoint</Application>
  <PresentationFormat>Ekran Gösterisi (4:3)</PresentationFormat>
  <Paragraphs>10</Paragraphs>
  <Slides>5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맑은 고딕</vt:lpstr>
      <vt:lpstr>Arial</vt:lpstr>
      <vt:lpstr>Calibri</vt:lpstr>
      <vt:lpstr>Bircom Haz?r Template</vt:lpstr>
      <vt:lpstr>UC200 Ses Kayıt</vt:lpstr>
      <vt:lpstr>PowerPoint Sunusu</vt:lpstr>
      <vt:lpstr>PowerPoint Sunusu</vt:lpstr>
      <vt:lpstr>PowerPoint Sunusu</vt:lpstr>
      <vt:lpstr>PowerPoint Sunusu</vt:lpstr>
    </vt:vector>
  </TitlesOfParts>
  <Company>Bircom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Serkan ER</dc:creator>
  <cp:lastModifiedBy>Ergin Boyaci [Bircom]</cp:lastModifiedBy>
  <cp:revision>269</cp:revision>
  <dcterms:created xsi:type="dcterms:W3CDTF">2011-08-11T06:57:34Z</dcterms:created>
  <dcterms:modified xsi:type="dcterms:W3CDTF">2021-08-25T07:52:28Z</dcterms:modified>
</cp:coreProperties>
</file>