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4" r:id="rId4"/>
    <p:sldId id="265" r:id="rId5"/>
    <p:sldId id="269" r:id="rId6"/>
    <p:sldId id="270" r:id="rId7"/>
    <p:sldId id="27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0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0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4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4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1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8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en-US" b="1" dirty="0" smtClean="0"/>
              <a:t>Auto Provision </a:t>
            </a:r>
            <a:r>
              <a:rPr lang="tr-TR" b="1" dirty="0" smtClean="0"/>
              <a:t>UC200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(Bircom Ergin BOYACI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202</a:t>
            </a:r>
            <a:r>
              <a:rPr 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32" y="1085878"/>
            <a:ext cx="2880319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20924" y="2996952"/>
            <a:ext cx="7505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Örnek</a:t>
            </a:r>
            <a:r>
              <a:rPr lang="en-US" dirty="0" smtClean="0"/>
              <a:t> </a:t>
            </a:r>
            <a:r>
              <a:rPr lang="en-US" dirty="0" err="1" smtClean="0"/>
              <a:t>uygulamada</a:t>
            </a:r>
            <a:r>
              <a:rPr lang="en-US" dirty="0" smtClean="0"/>
              <a:t> </a:t>
            </a:r>
            <a:r>
              <a:rPr lang="en-US" dirty="0" err="1" smtClean="0"/>
              <a:t>SynWay</a:t>
            </a:r>
            <a:r>
              <a:rPr lang="en-US" dirty="0" smtClean="0"/>
              <a:t> IP PBX e Yealink T46S </a:t>
            </a:r>
            <a:r>
              <a:rPr lang="en-US" dirty="0" err="1" smtClean="0"/>
              <a:t>telefonunu</a:t>
            </a:r>
            <a:r>
              <a:rPr lang="en-US" dirty="0" smtClean="0"/>
              <a:t> 1010 </a:t>
            </a:r>
            <a:r>
              <a:rPr lang="en-US" dirty="0" err="1" smtClean="0"/>
              <a:t>dahili</a:t>
            </a:r>
            <a:endParaRPr lang="en-US" dirty="0"/>
          </a:p>
          <a:p>
            <a:r>
              <a:rPr lang="en-US" dirty="0" err="1" smtClean="0"/>
              <a:t>Numarası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otomatik</a:t>
            </a:r>
            <a:r>
              <a:rPr lang="en-US" dirty="0" smtClean="0"/>
              <a:t> </a:t>
            </a:r>
            <a:r>
              <a:rPr lang="en-US" dirty="0" err="1" smtClean="0"/>
              <a:t>eşleşip</a:t>
            </a:r>
            <a:r>
              <a:rPr lang="en-US" dirty="0" smtClean="0"/>
              <a:t> </a:t>
            </a:r>
            <a:r>
              <a:rPr lang="en-US" dirty="0" err="1" smtClean="0"/>
              <a:t>konfigurasyonu</a:t>
            </a:r>
            <a:r>
              <a:rPr lang="en-US" dirty="0" smtClean="0"/>
              <a:t> </a:t>
            </a:r>
            <a:r>
              <a:rPr lang="en-US" dirty="0" err="1" smtClean="0"/>
              <a:t>santralden</a:t>
            </a:r>
            <a:r>
              <a:rPr lang="en-US" dirty="0" smtClean="0"/>
              <a:t> </a:t>
            </a:r>
            <a:r>
              <a:rPr lang="en-US" dirty="0" err="1" smtClean="0"/>
              <a:t>çekmesini</a:t>
            </a:r>
            <a:r>
              <a:rPr lang="en-US" dirty="0" smtClean="0"/>
              <a:t> </a:t>
            </a:r>
            <a:r>
              <a:rPr lang="en-US" dirty="0" err="1" smtClean="0"/>
              <a:t>sağlayacak</a:t>
            </a:r>
            <a:endParaRPr lang="en-US" dirty="0" smtClean="0"/>
          </a:p>
          <a:p>
            <a:r>
              <a:rPr lang="en-US" dirty="0" smtClean="0"/>
              <a:t>Olan Uygulama ( </a:t>
            </a:r>
            <a:r>
              <a:rPr lang="en-US" dirty="0" err="1" smtClean="0"/>
              <a:t>autoprovision</a:t>
            </a:r>
            <a:r>
              <a:rPr lang="en-US" dirty="0" smtClean="0"/>
              <a:t>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78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ealink T46S IP Telefon, 16 Hat. 4,3 inç Renkli LCD. Çift Bağlantı Noktalı  Gigabit Ethernet, 802.3af PoE, Güç Adaptörü Dahil Değil (SIP-T46S) içinde  Çevrim içi olarak Turkey Satın Alın. B0735GK5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760640" cy="45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V="1">
            <a:off x="4355976" y="2204864"/>
            <a:ext cx="165618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156176" y="1730425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 </a:t>
            </a:r>
            <a:r>
              <a:rPr lang="en-US" dirty="0" err="1" smtClean="0"/>
              <a:t>tuşuna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defa</a:t>
            </a:r>
            <a:r>
              <a:rPr lang="en-US" dirty="0"/>
              <a:t> </a:t>
            </a:r>
            <a:r>
              <a:rPr lang="en-US" dirty="0" err="1" smtClean="0"/>
              <a:t>basilır</a:t>
            </a:r>
            <a:r>
              <a:rPr lang="en-US" dirty="0" smtClean="0"/>
              <a:t> ve </a:t>
            </a:r>
            <a:r>
              <a:rPr lang="en-US" dirty="0" err="1" smtClean="0"/>
              <a:t>ekranda</a:t>
            </a:r>
            <a:endParaRPr lang="en-US" dirty="0" smtClean="0"/>
          </a:p>
          <a:p>
            <a:r>
              <a:rPr lang="en-US" dirty="0" err="1" smtClean="0"/>
              <a:t>Görünen</a:t>
            </a:r>
            <a:r>
              <a:rPr lang="en-US" dirty="0" smtClean="0"/>
              <a:t> MAC </a:t>
            </a:r>
            <a:r>
              <a:rPr lang="en-US" dirty="0" err="1" smtClean="0"/>
              <a:t>addresi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 </a:t>
            </a:r>
            <a:r>
              <a:rPr lang="en-US" dirty="0" err="1" smtClean="0"/>
              <a:t>edilir</a:t>
            </a:r>
            <a:endParaRPr lang="en-US" dirty="0" smtClean="0"/>
          </a:p>
          <a:p>
            <a:r>
              <a:rPr lang="en-US" dirty="0" err="1" smtClean="0"/>
              <a:t>Örnek</a:t>
            </a:r>
            <a:r>
              <a:rPr lang="en-US" dirty="0" smtClean="0"/>
              <a:t>: 00:15:65:c8:c9:de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65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40768"/>
            <a:ext cx="79928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08720"/>
            <a:ext cx="2088232" cy="460851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770" y="1196752"/>
            <a:ext cx="6692230" cy="13906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55776" y="3356992"/>
            <a:ext cx="633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Bulk Add </a:t>
            </a:r>
            <a:r>
              <a:rPr lang="en-US" dirty="0" err="1" smtClean="0"/>
              <a:t>butonu</a:t>
            </a:r>
            <a:r>
              <a:rPr lang="en-US" dirty="0" smtClean="0"/>
              <a:t> </a:t>
            </a:r>
            <a:r>
              <a:rPr lang="en-US" dirty="0" err="1" smtClean="0"/>
              <a:t>tuşlanarak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IP </a:t>
            </a:r>
            <a:r>
              <a:rPr lang="en-US" dirty="0" err="1" smtClean="0"/>
              <a:t>telefon</a:t>
            </a:r>
            <a:r>
              <a:rPr lang="en-US" dirty="0" smtClean="0"/>
              <a:t>, Mac </a:t>
            </a:r>
            <a:r>
              <a:rPr lang="en-US" dirty="0" err="1" smtClean="0"/>
              <a:t>Adress</a:t>
            </a:r>
            <a:r>
              <a:rPr lang="en-US" dirty="0" smtClean="0"/>
              <a:t> ve </a:t>
            </a:r>
            <a:r>
              <a:rPr lang="en-US" dirty="0" err="1" smtClean="0"/>
              <a:t>Daghili</a:t>
            </a:r>
            <a:endParaRPr lang="en-US" dirty="0" smtClean="0"/>
          </a:p>
          <a:p>
            <a:r>
              <a:rPr lang="en-US" dirty="0" smtClean="0"/>
              <a:t>Numara </a:t>
            </a:r>
            <a:r>
              <a:rPr lang="en-US" dirty="0" err="1" smtClean="0"/>
              <a:t>eşleştirlir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52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908720"/>
            <a:ext cx="85689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5" y="1102966"/>
            <a:ext cx="8501038" cy="45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ynway.net/static/web/img/logo.png?v=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3026"/>
            <a:ext cx="1882824" cy="12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980728"/>
            <a:ext cx="7224454" cy="420203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20924" y="5373216"/>
            <a:ext cx="764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Yealink </a:t>
            </a:r>
            <a:r>
              <a:rPr lang="en-US" dirty="0" err="1" smtClean="0"/>
              <a:t>telefon</a:t>
            </a:r>
            <a:r>
              <a:rPr lang="en-US" dirty="0" smtClean="0"/>
              <a:t> restart </a:t>
            </a:r>
            <a:r>
              <a:rPr lang="en-US" dirty="0" err="1" smtClean="0"/>
              <a:t>edlir</a:t>
            </a:r>
            <a:r>
              <a:rPr lang="en-US" dirty="0" smtClean="0"/>
              <a:t> ve </a:t>
            </a:r>
            <a:r>
              <a:rPr lang="en-US" dirty="0" err="1" smtClean="0"/>
              <a:t>tekrardan</a:t>
            </a:r>
            <a:r>
              <a:rPr lang="en-US" dirty="0" smtClean="0"/>
              <a:t> </a:t>
            </a:r>
            <a:r>
              <a:rPr lang="en-US" dirty="0" err="1" smtClean="0"/>
              <a:t>açıldığında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configurasyonu</a:t>
            </a:r>
            <a:endParaRPr lang="en-US" dirty="0" smtClean="0"/>
          </a:p>
          <a:p>
            <a:r>
              <a:rPr lang="en-US" dirty="0" err="1" smtClean="0"/>
              <a:t>Santralden</a:t>
            </a:r>
            <a:r>
              <a:rPr lang="en-US" dirty="0" smtClean="0"/>
              <a:t> </a:t>
            </a:r>
            <a:r>
              <a:rPr lang="en-US" dirty="0" err="1" smtClean="0"/>
              <a:t>çekmiş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4851</TotalTime>
  <Words>91</Words>
  <Application>Microsoft Office PowerPoint</Application>
  <PresentationFormat>Ekran Gösterisi (4:3)</PresentationFormat>
  <Paragraphs>22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Calibri</vt:lpstr>
      <vt:lpstr>Bircom Haz?r Template</vt:lpstr>
      <vt:lpstr>Auto Provision UC200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277</cp:revision>
  <dcterms:created xsi:type="dcterms:W3CDTF">2011-08-11T06:57:34Z</dcterms:created>
  <dcterms:modified xsi:type="dcterms:W3CDTF">2022-03-15T08:36:23Z</dcterms:modified>
</cp:coreProperties>
</file>