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2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735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431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2368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60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458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771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9/21/2017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/>
          <a:lstStyle/>
          <a:p>
            <a:r>
              <a:rPr lang="tr-TR" dirty="0" smtClean="0"/>
              <a:t>GXW42XX</a:t>
            </a:r>
            <a:r>
              <a:rPr lang="tr-TR" b="1" dirty="0"/>
              <a:t> </a:t>
            </a: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dirty="0" smtClean="0"/>
              <a:t>FXS 16,24,32,48 port</a:t>
            </a:r>
            <a:endParaRPr lang="en-US" dirty="0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(Bircom Ergin BOYACI 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– Müşteri 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2017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026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3215" y="1598935"/>
            <a:ext cx="6028577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1459" y="1166887"/>
            <a:ext cx="6028577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9480" y="2204864"/>
            <a:ext cx="4725752" cy="3147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52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7" y="1340768"/>
            <a:ext cx="7892721" cy="30963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5576" y="4797152"/>
            <a:ext cx="7790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Fabrika ayarlarına getirmek için resete basılı tutulur, 15 saniye sonra üst sıradaki</a:t>
            </a:r>
          </a:p>
          <a:p>
            <a:r>
              <a:rPr lang="tr-TR" dirty="0" smtClean="0"/>
              <a:t>Fxs durumu gösteren led ler yanıp sönmeye başlar ve reset butonu bırakılır.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96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475656" y="2492896"/>
            <a:ext cx="603466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FXS hatların durumunu belirten göstergeler aşağıdaki gibidir, </a:t>
            </a:r>
          </a:p>
          <a:p>
            <a:r>
              <a:rPr lang="tr-TR" dirty="0" smtClean="0"/>
              <a:t>Sürekli Yeşil = Meşkul</a:t>
            </a:r>
          </a:p>
          <a:p>
            <a:r>
              <a:rPr lang="tr-TR" dirty="0" smtClean="0"/>
              <a:t>Sönük = İdle kullanıma hazır</a:t>
            </a:r>
          </a:p>
          <a:p>
            <a:r>
              <a:rPr lang="tr-TR" dirty="0" smtClean="0"/>
              <a:t>Yeşil yanıp sönüyor = sesli mesaj var, </a:t>
            </a:r>
          </a:p>
          <a:p>
            <a:r>
              <a:rPr lang="tr-TR" dirty="0" smtClean="0"/>
              <a:t>Tüm FXS ışıkları yanıp sönüyor = autoprovision almaya açlışıyor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36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08720"/>
            <a:ext cx="9144000" cy="59492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067944" y="332656"/>
            <a:ext cx="1353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LCD menüsü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562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691680" y="2924944"/>
            <a:ext cx="50756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Sesli menüye telefonla girmek için *** dtmf </a:t>
            </a:r>
            <a:r>
              <a:rPr lang="tr-TR" dirty="0" smtClean="0"/>
              <a:t>tuşlanır,</a:t>
            </a:r>
          </a:p>
          <a:p>
            <a:r>
              <a:rPr lang="tr-TR" dirty="0" smtClean="0"/>
              <a:t>Web arayüzüne bağlanmak için şifre = admin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999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65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4694</TotalTime>
  <Words>98</Words>
  <Application>Microsoft Office PowerPoint</Application>
  <PresentationFormat>On-screen Show (4:3)</PresentationFormat>
  <Paragraphs>20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맑은 고딕</vt:lpstr>
      <vt:lpstr>Arial</vt:lpstr>
      <vt:lpstr>Calibri</vt:lpstr>
      <vt:lpstr>Bircom Haz?r Template</vt:lpstr>
      <vt:lpstr>GXW42XX  FXS 16,24,32,48 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Boyacı [ Bircom ]</cp:lastModifiedBy>
  <cp:revision>297</cp:revision>
  <dcterms:created xsi:type="dcterms:W3CDTF">2011-08-11T06:57:34Z</dcterms:created>
  <dcterms:modified xsi:type="dcterms:W3CDTF">2017-09-21T10:54:05Z</dcterms:modified>
</cp:coreProperties>
</file>