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77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://www.grandstream.com/sites/default/files/logo-grandstream-low-we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6" y="260648"/>
            <a:ext cx="2979304" cy="427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104" y="908720"/>
            <a:ext cx="8481367" cy="33123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2576" y="4581128"/>
            <a:ext cx="745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{ &lt;=0212&gt;[2-9]xxxxxx | x+ } veya { &lt;=0212&gt;[</a:t>
            </a:r>
            <a:r>
              <a:rPr lang="tr-TR" dirty="0" smtClean="0"/>
              <a:t>2-9]xxxxxx</a:t>
            </a:r>
            <a:r>
              <a:rPr lang="tr-TR" dirty="0"/>
              <a:t> | </a:t>
            </a:r>
            <a:r>
              <a:rPr lang="tr-TR" dirty="0" smtClean="0"/>
              <a:t>0[2-9]xxxxxxxxx </a:t>
            </a:r>
            <a:r>
              <a:rPr lang="tr-TR" dirty="0"/>
              <a:t>| x+ </a:t>
            </a:r>
            <a:r>
              <a:rPr lang="tr-TR" dirty="0" smtClean="0"/>
              <a:t>}</a:t>
            </a:r>
          </a:p>
          <a:p>
            <a:r>
              <a:rPr lang="tr-TR" dirty="0" smtClean="0"/>
              <a:t>Başka seçeneklerde olabilir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19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4813</TotalTime>
  <Words>25</Words>
  <Application>Microsoft Office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Calibri</vt:lpstr>
      <vt:lpstr>Bircom Haz?r Template</vt:lpstr>
      <vt:lpstr>PowerPoint Presentation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Boyacı [ Bircom ]</cp:lastModifiedBy>
  <cp:revision>314</cp:revision>
  <dcterms:created xsi:type="dcterms:W3CDTF">2011-08-11T06:57:34Z</dcterms:created>
  <dcterms:modified xsi:type="dcterms:W3CDTF">2017-09-25T08:08:29Z</dcterms:modified>
</cp:coreProperties>
</file>