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8" r:id="rId20"/>
    <p:sldId id="279" r:id="rId21"/>
    <p:sldId id="280" r:id="rId22"/>
    <p:sldId id="28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6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3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95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3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6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87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3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73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3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51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0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5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9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8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0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8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10.10.6.101/" TargetMode="External"/><Relationship Id="rId4" Type="http://schemas.openxmlformats.org/officeDocument/2006/relationships/hyperlink" Target="http://10.10.6.14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ftp.bircom.com/Grandstream/VOIP%20GW/Grandstream_IP_Discovery_Tool/IPQuery.zi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wireshark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b="1" dirty="0"/>
              <a:t>GXW4108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(Bircom Ergin BOYACI 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2017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5" y="1598935"/>
            <a:ext cx="60285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628800"/>
            <a:ext cx="7563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Bundan sonraki aşamada 8 FXO portlu GrandStream cihazı ile başka bir cihaz</a:t>
            </a:r>
          </a:p>
          <a:p>
            <a:r>
              <a:rPr lang="tr-TR" dirty="0" smtClean="0"/>
              <a:t>Arasında sip trunk kurularak çağrı alınıp çağrı gönderilecek, </a:t>
            </a:r>
          </a:p>
          <a:p>
            <a:r>
              <a:rPr lang="tr-TR" dirty="0"/>
              <a:t>Grnadstream IP si </a:t>
            </a:r>
            <a:r>
              <a:rPr lang="tr-TR" dirty="0">
                <a:hlinkClick r:id="rId4"/>
              </a:rPr>
              <a:t>http://</a:t>
            </a:r>
            <a:r>
              <a:rPr lang="tr-TR" dirty="0" smtClean="0">
                <a:hlinkClick r:id="rId4"/>
              </a:rPr>
              <a:t>10.10.6.144</a:t>
            </a:r>
            <a:r>
              <a:rPr lang="tr-TR" dirty="0"/>
              <a:t> diğer cihaz ip si </a:t>
            </a:r>
            <a:r>
              <a:rPr lang="tr-TR" dirty="0">
                <a:hlinkClick r:id="rId5"/>
              </a:rPr>
              <a:t>http://</a:t>
            </a:r>
            <a:r>
              <a:rPr lang="tr-TR" dirty="0" smtClean="0">
                <a:hlinkClick r:id="rId5"/>
              </a:rPr>
              <a:t>10.10.6.101</a:t>
            </a:r>
            <a:r>
              <a:rPr lang="tr-TR" dirty="0" smtClean="0"/>
              <a:t> olacak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01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404664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Sip trunk tanımı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83" y="908720"/>
            <a:ext cx="8424936" cy="450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561" y="5631909"/>
            <a:ext cx="307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Karşı tarafın SIP ip si tanımlanır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35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19998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Sip trunk tanımı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908720"/>
            <a:ext cx="7416824" cy="49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404664"/>
            <a:ext cx="165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Codec tanımları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52736"/>
            <a:ext cx="7704856" cy="45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260648"/>
            <a:ext cx="164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RTP port tanımı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6" y="1196751"/>
            <a:ext cx="7981503" cy="43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980728"/>
            <a:ext cx="8724900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280207"/>
            <a:ext cx="324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DTMF ve SIP dinleme portu ayarı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42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50" y="908720"/>
            <a:ext cx="8107610" cy="300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5527" y="415636"/>
            <a:ext cx="5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260648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FXO to IP yönlendirme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896" y="4258103"/>
            <a:ext cx="925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User ID: ch1-8:654321; = 1 ile 8 inci kanala ring geldiğinde 654321 numarasına autodial yap</a:t>
            </a:r>
          </a:p>
          <a:p>
            <a:r>
              <a:rPr lang="tr-TR" dirty="0" smtClean="0"/>
              <a:t>Sip server: ch1-8:10.10.6.101; 1 ile 8 nci kanala ring geldiğinde audial numarasını bu ip ye gönder</a:t>
            </a:r>
          </a:p>
          <a:p>
            <a:r>
              <a:rPr lang="tr-TR" dirty="0" smtClean="0"/>
              <a:t>sip destination port, karşı tarafın portunu beliller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5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60648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IP to FXO yönlendirme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17" y="1052736"/>
            <a:ext cx="89437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60648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IP to FXO yönlendirme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6" y="908720"/>
            <a:ext cx="840178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60648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IP to FXO yönlendirme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24744"/>
            <a:ext cx="88569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5585337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 ve 8 port kapasiteli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357437"/>
            <a:ext cx="5772150" cy="2143125"/>
          </a:xfrm>
          <a:prstGeom prst="rect">
            <a:avLst/>
          </a:prstGeom>
        </p:spPr>
      </p:pic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5" y="1598935"/>
            <a:ext cx="60285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60648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IP to FXO yönlendirme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" y="1513451"/>
            <a:ext cx="8810625" cy="21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60648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CPT frekans ayarları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36" y="847725"/>
            <a:ext cx="894429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60648"/>
            <a:ext cx="312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Meşkül tonuna göre hattı kapat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" y="1052736"/>
            <a:ext cx="905916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908720"/>
            <a:ext cx="8761611" cy="5305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260648"/>
            <a:ext cx="24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Arayan numara algılama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3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289499"/>
            <a:ext cx="167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IP tespit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2388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Grandstream IP Discovery tool kullanarak cihazın MAC adresinde aldığı IP tespit etmenize </a:t>
            </a:r>
          </a:p>
          <a:p>
            <a:r>
              <a:rPr lang="tr-TR" dirty="0"/>
              <a:t>y</a:t>
            </a:r>
            <a:r>
              <a:rPr lang="tr-TR" dirty="0" smtClean="0"/>
              <a:t>arayan bir uygulamadır, grand stream cihazının WAN portu kullanılır,</a:t>
            </a:r>
          </a:p>
          <a:p>
            <a:r>
              <a:rPr lang="tr-TR" dirty="0" smtClean="0"/>
              <a:t>uygulamayı aşağıdaki link den indirip bilgisayarınızdaki bir dizine çıkartmalısınız</a:t>
            </a:r>
          </a:p>
          <a:p>
            <a:r>
              <a:rPr lang="tr-TR" dirty="0">
                <a:hlinkClick r:id="rId4"/>
              </a:rPr>
              <a:t>http://</a:t>
            </a:r>
            <a:r>
              <a:rPr lang="tr-TR" dirty="0" smtClean="0">
                <a:hlinkClick r:id="rId4"/>
              </a:rPr>
              <a:t>ftp.bircom.com/Grandstream/VOIP%20GW/Grandstream_IP_Discovery_Tool/IPQuery.zip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161987"/>
            <a:ext cx="5976664" cy="2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96752"/>
            <a:ext cx="4896544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2146" y="1340768"/>
            <a:ext cx="3864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IP Query.exe yazılımı çalıştırılır,</a:t>
            </a:r>
          </a:p>
          <a:p>
            <a:r>
              <a:rPr lang="tr-TR" dirty="0" smtClean="0"/>
              <a:t>Listen butonuna basılır, </a:t>
            </a:r>
          </a:p>
          <a:p>
            <a:endParaRPr lang="tr-TR" dirty="0" smtClean="0"/>
          </a:p>
          <a:p>
            <a:r>
              <a:rPr lang="tr-TR" dirty="0"/>
              <a:t>i</a:t>
            </a:r>
            <a:r>
              <a:rPr lang="tr-TR" dirty="0" smtClean="0"/>
              <a:t>nterface kısmından ilgili network</a:t>
            </a:r>
          </a:p>
          <a:p>
            <a:r>
              <a:rPr lang="tr-TR" dirty="0"/>
              <a:t>p</a:t>
            </a:r>
            <a:r>
              <a:rPr lang="tr-TR" dirty="0" smtClean="0"/>
              <a:t>ortu seçilir</a:t>
            </a:r>
          </a:p>
          <a:p>
            <a:endParaRPr lang="tr-TR" dirty="0"/>
          </a:p>
          <a:p>
            <a:r>
              <a:rPr lang="tr-TR" dirty="0" smtClean="0"/>
              <a:t>Son olarak FXO GW in network kablosu</a:t>
            </a:r>
          </a:p>
          <a:p>
            <a:r>
              <a:rPr lang="tr-TR" dirty="0"/>
              <a:t>ç</a:t>
            </a:r>
            <a:r>
              <a:rPr lang="tr-TR" dirty="0" smtClean="0"/>
              <a:t>ıkartılıp takılır,</a:t>
            </a:r>
          </a:p>
          <a:p>
            <a:endParaRPr lang="tr-TR" dirty="0"/>
          </a:p>
          <a:p>
            <a:r>
              <a:rPr lang="tr-TR" dirty="0" smtClean="0"/>
              <a:t>Bu durmda cihaz ARP paketi yayınlar</a:t>
            </a:r>
          </a:p>
          <a:p>
            <a:r>
              <a:rPr lang="tr-TR" dirty="0"/>
              <a:t>v</a:t>
            </a:r>
            <a:r>
              <a:rPr lang="tr-TR" dirty="0" smtClean="0"/>
              <a:t>e ekranda göründüğü gibi MAC adresinden cihazın IP sini tespit etmiş oluyoruz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289499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IP tespiti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57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89499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IP tespiti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8746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 ip sini tespit etmenin bir diğer yolu Wireshark network capture yazılımını kullanmaktır,</a:t>
            </a:r>
          </a:p>
          <a:p>
            <a:r>
              <a:rPr lang="tr-TR" dirty="0" smtClean="0"/>
              <a:t>Bu yazılımı aşağıdaki linkden indirip kurabilirlisiniz</a:t>
            </a:r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www.wireshark.org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2132856"/>
            <a:ext cx="62674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89499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IP tespiti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17" y="1196752"/>
            <a:ext cx="7809483" cy="397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5521932"/>
            <a:ext cx="601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Capture Options bölümünden bilgisyarın ethernet portu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6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89499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IP tespiti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85025"/>
            <a:ext cx="7747000" cy="4467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4485" y="5661248"/>
            <a:ext cx="511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Dinleme yapacak olan ethernet portu buradan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9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89499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IP tespiti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24744"/>
            <a:ext cx="8621666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545" y="4617500"/>
            <a:ext cx="886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açılan filtreleme penceresine cihazın MAC adresi şu şekilde girilir eth.src==</a:t>
            </a:r>
            <a:r>
              <a:rPr lang="tr-TR" dirty="0" smtClean="0"/>
              <a:t>00:0b:82:a0:6b:42</a:t>
            </a:r>
          </a:p>
          <a:p>
            <a:r>
              <a:rPr lang="tr-TR" dirty="0" smtClean="0"/>
              <a:t>Granstream cihazının etherneti çıkartılıp takılır ve ekran örneğinde göründüğü gibi</a:t>
            </a:r>
          </a:p>
          <a:p>
            <a:r>
              <a:rPr lang="tr-TR" dirty="0" smtClean="0"/>
              <a:t>Cihazın 10.10.6.144 ip sini aldığı tespit edilir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24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randstream.com/sites/default/files/logo-grandstream-low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6" y="260648"/>
            <a:ext cx="2979304" cy="4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96" y="947737"/>
            <a:ext cx="8250513" cy="4785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260648"/>
            <a:ext cx="261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Web arayüzüne bağlanma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9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4560</TotalTime>
  <Words>339</Words>
  <Application>Microsoft Office PowerPoint</Application>
  <PresentationFormat>On-screen Show (4:3)</PresentationFormat>
  <Paragraphs>78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Calibri</vt:lpstr>
      <vt:lpstr>Bircom Haz?r Template</vt:lpstr>
      <vt:lpstr>GXW4108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285</cp:revision>
  <dcterms:created xsi:type="dcterms:W3CDTF">2011-08-11T06:57:34Z</dcterms:created>
  <dcterms:modified xsi:type="dcterms:W3CDTF">2017-09-15T08:55:14Z</dcterms:modified>
</cp:coreProperties>
</file>